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62" r:id="rId2"/>
    <p:sldId id="261" r:id="rId3"/>
    <p:sldId id="260" r:id="rId4"/>
    <p:sldId id="259" r:id="rId5"/>
    <p:sldId id="257" r:id="rId6"/>
    <p:sldId id="266" r:id="rId7"/>
    <p:sldId id="263" r:id="rId8"/>
    <p:sldId id="264" r:id="rId9"/>
    <p:sldId id="265" r:id="rId10"/>
    <p:sldId id="256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2271F87-8410-CE40-B2CA-655F746BBC75}">
          <p14:sldIdLst>
            <p14:sldId id="262"/>
            <p14:sldId id="261"/>
            <p14:sldId id="260"/>
            <p14:sldId id="259"/>
            <p14:sldId id="257"/>
            <p14:sldId id="266"/>
            <p14:sldId id="263"/>
            <p14:sldId id="264"/>
            <p14:sldId id="265"/>
          </p14:sldIdLst>
        </p14:section>
        <p14:section name="save" id="{5E4827C3-BE84-E44B-876D-9999E4BF2FF9}">
          <p14:sldIdLst>
            <p14:sldId id="256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5"/>
    <p:restoredTop sz="94697"/>
  </p:normalViewPr>
  <p:slideViewPr>
    <p:cSldViewPr snapToGrid="0" snapToObjects="1">
      <p:cViewPr varScale="1">
        <p:scale>
          <a:sx n="99" d="100"/>
          <a:sy n="99" d="100"/>
        </p:scale>
        <p:origin x="208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154568-8482-FA47-9370-970BC5346FBE}" type="datetimeFigureOut">
              <a:rPr lang="en-US" smtClean="0"/>
              <a:t>8/31/17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10DDF7-85C0-2A4B-8367-84248E897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502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62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4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6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561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071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918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1879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123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73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187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11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5A2960-75DC-0948-BF1C-99EC04CB04EA}" type="datetimeFigureOut">
              <a:rPr lang="en-US" smtClean="0"/>
              <a:t>8/31/17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9B597C-F5F8-4E4B-A091-7140AB1C9F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036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tif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tif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tif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tif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tif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tif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tif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tif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tif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tiff"/><Relationship Id="rId5" Type="http://schemas.openxmlformats.org/officeDocument/2006/relationships/image" Target="../media/image4.emf"/><Relationship Id="rId6" Type="http://schemas.openxmlformats.org/officeDocument/2006/relationships/image" Target="../media/image5.emf"/><Relationship Id="rId7" Type="http://schemas.openxmlformats.org/officeDocument/2006/relationships/image" Target="../media/image6.emf"/><Relationship Id="rId8" Type="http://schemas.openxmlformats.org/officeDocument/2006/relationships/image" Target="../media/image7.emf"/><Relationship Id="rId9" Type="http://schemas.openxmlformats.org/officeDocument/2006/relationships/image" Target="../media/image8.emf"/><Relationship Id="rId10" Type="http://schemas.openxmlformats.org/officeDocument/2006/relationships/image" Target="../media/image9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9843178" y="5277390"/>
            <a:ext cx="2291208" cy="126709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663367" y="5466795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61312" y="5447206"/>
            <a:ext cx="927463" cy="92746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121473" y="5447205"/>
            <a:ext cx="927463" cy="92746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808971" y="5466794"/>
            <a:ext cx="927463" cy="927463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24855" y="5447210"/>
            <a:ext cx="927463" cy="927463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681429" y="5447210"/>
            <a:ext cx="927463" cy="927463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952249" y="5447210"/>
            <a:ext cx="927463" cy="927463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097853" y="5447210"/>
            <a:ext cx="927463" cy="92746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160993" y="5283910"/>
            <a:ext cx="2291208" cy="126709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645201" y="1434800"/>
            <a:ext cx="1568076" cy="8671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35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577605" y="5473336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788096" y="5473336"/>
            <a:ext cx="927463" cy="92746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2998587" y="5473336"/>
            <a:ext cx="927463" cy="92746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4209078" y="5473336"/>
            <a:ext cx="927463" cy="927463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5419569" y="5473336"/>
            <a:ext cx="927463" cy="927463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6630060" y="5473336"/>
            <a:ext cx="927463" cy="927463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7840551" y="5473336"/>
            <a:ext cx="927463" cy="927463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9051042" y="5473336"/>
            <a:ext cx="927463" cy="92746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0261533" y="5473336"/>
            <a:ext cx="927463" cy="927463"/>
          </a:xfrm>
          <a:prstGeom prst="ellipse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504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429239" y="5277391"/>
            <a:ext cx="2291208" cy="12670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843178" y="5277390"/>
            <a:ext cx="2291208" cy="12670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93182" y="5277392"/>
            <a:ext cx="2291208" cy="12670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542051" y="5277392"/>
            <a:ext cx="2291208" cy="1267097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663367" y="5466795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61312" y="5447206"/>
            <a:ext cx="927463" cy="92746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121473" y="5447205"/>
            <a:ext cx="927463" cy="92746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808971" y="5466794"/>
            <a:ext cx="927463" cy="927463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24855" y="5447210"/>
            <a:ext cx="927463" cy="927463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681429" y="5447210"/>
            <a:ext cx="927463" cy="927463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952249" y="5447210"/>
            <a:ext cx="927463" cy="927463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097853" y="5447210"/>
            <a:ext cx="927463" cy="92746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2" idx="0"/>
            <a:endCxn id="2" idx="2"/>
          </p:cNvCxnSpPr>
          <p:nvPr/>
        </p:nvCxnSpPr>
        <p:spPr>
          <a:xfrm>
            <a:off x="3687655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19" idx="0"/>
            <a:endCxn id="19" idx="2"/>
          </p:cNvCxnSpPr>
          <p:nvPr/>
        </p:nvCxnSpPr>
        <p:spPr>
          <a:xfrm>
            <a:off x="10988782" y="5277390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13" idx="0"/>
            <a:endCxn id="13" idx="2"/>
          </p:cNvCxnSpPr>
          <p:nvPr/>
        </p:nvCxnSpPr>
        <p:spPr>
          <a:xfrm>
            <a:off x="6138786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4" idx="0"/>
            <a:endCxn id="14" idx="2"/>
          </p:cNvCxnSpPr>
          <p:nvPr/>
        </p:nvCxnSpPr>
        <p:spPr>
          <a:xfrm>
            <a:off x="8574843" y="5277391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114536" y="3529212"/>
            <a:ext cx="1568076" cy="86718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>
            <a:stCxn id="27" idx="0"/>
            <a:endCxn id="27" idx="2"/>
          </p:cNvCxnSpPr>
          <p:nvPr/>
        </p:nvCxnSpPr>
        <p:spPr>
          <a:xfrm>
            <a:off x="4898574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059140" y="3529212"/>
            <a:ext cx="1568076" cy="86718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9843178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6645201" y="1434800"/>
            <a:ext cx="1568076" cy="867186"/>
          </a:xfrm>
          <a:prstGeom prst="rect">
            <a:avLst/>
          </a:prstGeom>
          <a:solidFill>
            <a:schemeClr val="bg1"/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7429239" y="1434800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7" idx="2"/>
            <a:endCxn id="2" idx="0"/>
          </p:cNvCxnSpPr>
          <p:nvPr/>
        </p:nvCxnSpPr>
        <p:spPr>
          <a:xfrm flipH="1">
            <a:off x="3687655" y="4396398"/>
            <a:ext cx="1210919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7" idx="2"/>
            <a:endCxn id="13" idx="0"/>
          </p:cNvCxnSpPr>
          <p:nvPr/>
        </p:nvCxnSpPr>
        <p:spPr>
          <a:xfrm>
            <a:off x="4898574" y="4396398"/>
            <a:ext cx="1240212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2" idx="2"/>
            <a:endCxn id="27" idx="0"/>
          </p:cNvCxnSpPr>
          <p:nvPr/>
        </p:nvCxnSpPr>
        <p:spPr>
          <a:xfrm flipH="1">
            <a:off x="4898574" y="2301986"/>
            <a:ext cx="2530665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2" idx="2"/>
            <a:endCxn id="30" idx="0"/>
          </p:cNvCxnSpPr>
          <p:nvPr/>
        </p:nvCxnSpPr>
        <p:spPr>
          <a:xfrm>
            <a:off x="7429239" y="2301986"/>
            <a:ext cx="2413939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19" idx="0"/>
          </p:cNvCxnSpPr>
          <p:nvPr/>
        </p:nvCxnSpPr>
        <p:spPr>
          <a:xfrm>
            <a:off x="9843178" y="4396398"/>
            <a:ext cx="1145604" cy="88099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0" idx="2"/>
            <a:endCxn id="14" idx="0"/>
          </p:cNvCxnSpPr>
          <p:nvPr/>
        </p:nvCxnSpPr>
        <p:spPr>
          <a:xfrm flipH="1">
            <a:off x="8574843" y="4396398"/>
            <a:ext cx="1268335" cy="8809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160993" y="5283910"/>
            <a:ext cx="2291208" cy="1267097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282309" y="5473313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>
            <a:stCxn id="53" idx="0"/>
            <a:endCxn id="53" idx="2"/>
          </p:cNvCxnSpPr>
          <p:nvPr/>
        </p:nvCxnSpPr>
        <p:spPr>
          <a:xfrm>
            <a:off x="1306597" y="5283910"/>
            <a:ext cx="0" cy="126709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>
            <a:off x="1678680" y="3536116"/>
            <a:ext cx="1568076" cy="867186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Connector 81"/>
          <p:cNvCxnSpPr/>
          <p:nvPr/>
        </p:nvCxnSpPr>
        <p:spPr>
          <a:xfrm>
            <a:off x="2462718" y="3536116"/>
            <a:ext cx="0" cy="86718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endCxn id="13" idx="0"/>
          </p:cNvCxnSpPr>
          <p:nvPr/>
        </p:nvCxnSpPr>
        <p:spPr>
          <a:xfrm>
            <a:off x="2455081" y="4410206"/>
            <a:ext cx="3683705" cy="8671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81" idx="2"/>
            <a:endCxn id="53" idx="0"/>
          </p:cNvCxnSpPr>
          <p:nvPr/>
        </p:nvCxnSpPr>
        <p:spPr>
          <a:xfrm flipH="1">
            <a:off x="1306597" y="4403302"/>
            <a:ext cx="1156121" cy="880608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3031418" y="1434800"/>
            <a:ext cx="1568076" cy="867186"/>
          </a:xfrm>
          <a:prstGeom prst="rect">
            <a:avLst/>
          </a:prstGeom>
          <a:solidFill>
            <a:schemeClr val="bg1"/>
          </a:solidFill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0" name="Straight Connector 89"/>
          <p:cNvCxnSpPr/>
          <p:nvPr/>
        </p:nvCxnSpPr>
        <p:spPr>
          <a:xfrm>
            <a:off x="3815456" y="1434800"/>
            <a:ext cx="0" cy="86718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89" idx="2"/>
            <a:endCxn id="81" idx="0"/>
          </p:cNvCxnSpPr>
          <p:nvPr/>
        </p:nvCxnSpPr>
        <p:spPr>
          <a:xfrm flipH="1">
            <a:off x="2462718" y="2301986"/>
            <a:ext cx="1352738" cy="123413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89" idx="2"/>
            <a:endCxn id="30" idx="0"/>
          </p:cNvCxnSpPr>
          <p:nvPr/>
        </p:nvCxnSpPr>
        <p:spPr>
          <a:xfrm>
            <a:off x="3815456" y="2301986"/>
            <a:ext cx="6027722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>
            <a:off x="1405224" y="5473313"/>
            <a:ext cx="927463" cy="927463"/>
          </a:xfrm>
          <a:prstGeom prst="ellipse">
            <a:avLst/>
          </a:prstGeom>
          <a:blipFill>
            <a:blip r:embed="rId10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97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429239" y="5277391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843178" y="5277390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93182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542051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663367" y="5466795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61312" y="5447206"/>
            <a:ext cx="927463" cy="92746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121473" y="5447205"/>
            <a:ext cx="927463" cy="92746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808971" y="5466794"/>
            <a:ext cx="927463" cy="927463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24855" y="5447210"/>
            <a:ext cx="927463" cy="927463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681429" y="5447210"/>
            <a:ext cx="927463" cy="927463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952249" y="5447210"/>
            <a:ext cx="927463" cy="927463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097853" y="5447210"/>
            <a:ext cx="927463" cy="92746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2" idx="0"/>
            <a:endCxn id="2" idx="2"/>
          </p:cNvCxnSpPr>
          <p:nvPr/>
        </p:nvCxnSpPr>
        <p:spPr>
          <a:xfrm>
            <a:off x="3687655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19" idx="0"/>
            <a:endCxn id="19" idx="2"/>
          </p:cNvCxnSpPr>
          <p:nvPr/>
        </p:nvCxnSpPr>
        <p:spPr>
          <a:xfrm>
            <a:off x="10988782" y="5277390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13" idx="0"/>
            <a:endCxn id="13" idx="2"/>
          </p:cNvCxnSpPr>
          <p:nvPr/>
        </p:nvCxnSpPr>
        <p:spPr>
          <a:xfrm>
            <a:off x="6138786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4" idx="0"/>
            <a:endCxn id="14" idx="2"/>
          </p:cNvCxnSpPr>
          <p:nvPr/>
        </p:nvCxnSpPr>
        <p:spPr>
          <a:xfrm>
            <a:off x="8574843" y="5277391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160993" y="5283910"/>
            <a:ext cx="2291208" cy="126709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6645201" y="1434800"/>
            <a:ext cx="1568076" cy="8671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3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429239" y="5277391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843178" y="5277390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93182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542051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663367" y="5466795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61312" y="5447206"/>
            <a:ext cx="927463" cy="92746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121473" y="5447205"/>
            <a:ext cx="927463" cy="92746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808971" y="5466794"/>
            <a:ext cx="927463" cy="927463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24855" y="5447210"/>
            <a:ext cx="927463" cy="927463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681429" y="5447210"/>
            <a:ext cx="927463" cy="927463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952249" y="5447210"/>
            <a:ext cx="927463" cy="927463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097853" y="5447210"/>
            <a:ext cx="927463" cy="92746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2" idx="0"/>
            <a:endCxn id="2" idx="2"/>
          </p:cNvCxnSpPr>
          <p:nvPr/>
        </p:nvCxnSpPr>
        <p:spPr>
          <a:xfrm>
            <a:off x="3687655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19" idx="0"/>
            <a:endCxn id="19" idx="2"/>
          </p:cNvCxnSpPr>
          <p:nvPr/>
        </p:nvCxnSpPr>
        <p:spPr>
          <a:xfrm>
            <a:off x="10988782" y="5277390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13" idx="0"/>
            <a:endCxn id="13" idx="2"/>
          </p:cNvCxnSpPr>
          <p:nvPr/>
        </p:nvCxnSpPr>
        <p:spPr>
          <a:xfrm>
            <a:off x="6138786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4" idx="0"/>
            <a:endCxn id="14" idx="2"/>
          </p:cNvCxnSpPr>
          <p:nvPr/>
        </p:nvCxnSpPr>
        <p:spPr>
          <a:xfrm>
            <a:off x="8574843" y="5277391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114536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>
            <a:stCxn id="27" idx="0"/>
            <a:endCxn id="27" idx="2"/>
          </p:cNvCxnSpPr>
          <p:nvPr/>
        </p:nvCxnSpPr>
        <p:spPr>
          <a:xfrm>
            <a:off x="4898574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059140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9843178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7" idx="2"/>
            <a:endCxn id="2" idx="0"/>
          </p:cNvCxnSpPr>
          <p:nvPr/>
        </p:nvCxnSpPr>
        <p:spPr>
          <a:xfrm flipH="1">
            <a:off x="3687655" y="4396398"/>
            <a:ext cx="1210919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7" idx="2"/>
            <a:endCxn id="13" idx="0"/>
          </p:cNvCxnSpPr>
          <p:nvPr/>
        </p:nvCxnSpPr>
        <p:spPr>
          <a:xfrm>
            <a:off x="4898574" y="4396398"/>
            <a:ext cx="1240212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19" idx="0"/>
          </p:cNvCxnSpPr>
          <p:nvPr/>
        </p:nvCxnSpPr>
        <p:spPr>
          <a:xfrm>
            <a:off x="9843178" y="4396398"/>
            <a:ext cx="1145604" cy="88099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0" idx="2"/>
            <a:endCxn id="14" idx="0"/>
          </p:cNvCxnSpPr>
          <p:nvPr/>
        </p:nvCxnSpPr>
        <p:spPr>
          <a:xfrm flipH="1">
            <a:off x="8574843" y="4396398"/>
            <a:ext cx="1268335" cy="8809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160993" y="5283910"/>
            <a:ext cx="2291208" cy="126709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645201" y="1434800"/>
            <a:ext cx="1568076" cy="867186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0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429239" y="5277391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843178" y="5277390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93182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542051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663367" y="5466795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61312" y="5447206"/>
            <a:ext cx="927463" cy="92746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121473" y="5447205"/>
            <a:ext cx="927463" cy="92746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808971" y="5466794"/>
            <a:ext cx="927463" cy="927463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24855" y="5447210"/>
            <a:ext cx="927463" cy="927463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681429" y="5447210"/>
            <a:ext cx="927463" cy="927463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952249" y="5447210"/>
            <a:ext cx="927463" cy="927463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097853" y="5447210"/>
            <a:ext cx="927463" cy="92746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2" idx="0"/>
            <a:endCxn id="2" idx="2"/>
          </p:cNvCxnSpPr>
          <p:nvPr/>
        </p:nvCxnSpPr>
        <p:spPr>
          <a:xfrm>
            <a:off x="3687655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19" idx="0"/>
            <a:endCxn id="19" idx="2"/>
          </p:cNvCxnSpPr>
          <p:nvPr/>
        </p:nvCxnSpPr>
        <p:spPr>
          <a:xfrm>
            <a:off x="10988782" y="5277390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13" idx="0"/>
            <a:endCxn id="13" idx="2"/>
          </p:cNvCxnSpPr>
          <p:nvPr/>
        </p:nvCxnSpPr>
        <p:spPr>
          <a:xfrm>
            <a:off x="6138786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4" idx="0"/>
            <a:endCxn id="14" idx="2"/>
          </p:cNvCxnSpPr>
          <p:nvPr/>
        </p:nvCxnSpPr>
        <p:spPr>
          <a:xfrm>
            <a:off x="8574843" y="5277391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114536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>
            <a:stCxn id="27" idx="0"/>
            <a:endCxn id="27" idx="2"/>
          </p:cNvCxnSpPr>
          <p:nvPr/>
        </p:nvCxnSpPr>
        <p:spPr>
          <a:xfrm>
            <a:off x="4898574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059140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9843178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6645201" y="1434800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7429239" y="1434800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7" idx="2"/>
            <a:endCxn id="2" idx="0"/>
          </p:cNvCxnSpPr>
          <p:nvPr/>
        </p:nvCxnSpPr>
        <p:spPr>
          <a:xfrm flipH="1">
            <a:off x="3687655" y="4396398"/>
            <a:ext cx="1210919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7" idx="2"/>
            <a:endCxn id="13" idx="0"/>
          </p:cNvCxnSpPr>
          <p:nvPr/>
        </p:nvCxnSpPr>
        <p:spPr>
          <a:xfrm>
            <a:off x="4898574" y="4396398"/>
            <a:ext cx="1240212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2" idx="2"/>
            <a:endCxn id="27" idx="0"/>
          </p:cNvCxnSpPr>
          <p:nvPr/>
        </p:nvCxnSpPr>
        <p:spPr>
          <a:xfrm flipH="1">
            <a:off x="4898574" y="2301986"/>
            <a:ext cx="2530665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2" idx="2"/>
            <a:endCxn id="30" idx="0"/>
          </p:cNvCxnSpPr>
          <p:nvPr/>
        </p:nvCxnSpPr>
        <p:spPr>
          <a:xfrm>
            <a:off x="7429239" y="2301986"/>
            <a:ext cx="2413939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19" idx="0"/>
          </p:cNvCxnSpPr>
          <p:nvPr/>
        </p:nvCxnSpPr>
        <p:spPr>
          <a:xfrm>
            <a:off x="9843178" y="4396398"/>
            <a:ext cx="1145604" cy="88099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0" idx="2"/>
            <a:endCxn id="14" idx="0"/>
          </p:cNvCxnSpPr>
          <p:nvPr/>
        </p:nvCxnSpPr>
        <p:spPr>
          <a:xfrm flipH="1">
            <a:off x="8574843" y="4396398"/>
            <a:ext cx="1268335" cy="8809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160993" y="5283910"/>
            <a:ext cx="2291208" cy="126709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0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429239" y="5277391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843178" y="5277390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93182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542051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663367" y="5466795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61312" y="5447206"/>
            <a:ext cx="927463" cy="92746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121473" y="5447205"/>
            <a:ext cx="927463" cy="92746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808971" y="5466794"/>
            <a:ext cx="927463" cy="927463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24855" y="5447210"/>
            <a:ext cx="927463" cy="927463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681429" y="5447210"/>
            <a:ext cx="927463" cy="927463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952249" y="5447210"/>
            <a:ext cx="927463" cy="927463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097853" y="5447210"/>
            <a:ext cx="927463" cy="92746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2" idx="0"/>
            <a:endCxn id="2" idx="2"/>
          </p:cNvCxnSpPr>
          <p:nvPr/>
        </p:nvCxnSpPr>
        <p:spPr>
          <a:xfrm>
            <a:off x="3687655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19" idx="0"/>
            <a:endCxn id="19" idx="2"/>
          </p:cNvCxnSpPr>
          <p:nvPr/>
        </p:nvCxnSpPr>
        <p:spPr>
          <a:xfrm>
            <a:off x="10988782" y="5277390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13" idx="0"/>
            <a:endCxn id="13" idx="2"/>
          </p:cNvCxnSpPr>
          <p:nvPr/>
        </p:nvCxnSpPr>
        <p:spPr>
          <a:xfrm>
            <a:off x="6138786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4" idx="0"/>
            <a:endCxn id="14" idx="2"/>
          </p:cNvCxnSpPr>
          <p:nvPr/>
        </p:nvCxnSpPr>
        <p:spPr>
          <a:xfrm>
            <a:off x="8574843" y="5277391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114536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>
            <a:stCxn id="27" idx="0"/>
            <a:endCxn id="27" idx="2"/>
          </p:cNvCxnSpPr>
          <p:nvPr/>
        </p:nvCxnSpPr>
        <p:spPr>
          <a:xfrm>
            <a:off x="4898574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059140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9843178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6645201" y="1434800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7429239" y="1434800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7" idx="2"/>
            <a:endCxn id="2" idx="0"/>
          </p:cNvCxnSpPr>
          <p:nvPr/>
        </p:nvCxnSpPr>
        <p:spPr>
          <a:xfrm flipH="1">
            <a:off x="3687655" y="4396398"/>
            <a:ext cx="1210919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7" idx="2"/>
            <a:endCxn id="13" idx="0"/>
          </p:cNvCxnSpPr>
          <p:nvPr/>
        </p:nvCxnSpPr>
        <p:spPr>
          <a:xfrm>
            <a:off x="4898574" y="4396398"/>
            <a:ext cx="1240212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2" idx="2"/>
            <a:endCxn id="27" idx="0"/>
          </p:cNvCxnSpPr>
          <p:nvPr/>
        </p:nvCxnSpPr>
        <p:spPr>
          <a:xfrm flipH="1">
            <a:off x="4898574" y="2301986"/>
            <a:ext cx="2530665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2" idx="2"/>
            <a:endCxn id="30" idx="0"/>
          </p:cNvCxnSpPr>
          <p:nvPr/>
        </p:nvCxnSpPr>
        <p:spPr>
          <a:xfrm>
            <a:off x="7429239" y="2301986"/>
            <a:ext cx="2413939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19" idx="0"/>
          </p:cNvCxnSpPr>
          <p:nvPr/>
        </p:nvCxnSpPr>
        <p:spPr>
          <a:xfrm>
            <a:off x="9843178" y="4396398"/>
            <a:ext cx="1145604" cy="88099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0" idx="2"/>
            <a:endCxn id="14" idx="0"/>
          </p:cNvCxnSpPr>
          <p:nvPr/>
        </p:nvCxnSpPr>
        <p:spPr>
          <a:xfrm flipH="1">
            <a:off x="8574843" y="4396398"/>
            <a:ext cx="1268335" cy="8809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160993" y="5283910"/>
            <a:ext cx="2291208" cy="126709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Oval 96"/>
          <p:cNvSpPr/>
          <p:nvPr/>
        </p:nvSpPr>
        <p:spPr>
          <a:xfrm>
            <a:off x="759997" y="5466794"/>
            <a:ext cx="927463" cy="927463"/>
          </a:xfrm>
          <a:prstGeom prst="ellipse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Striped Right Arrow 97"/>
          <p:cNvSpPr/>
          <p:nvPr/>
        </p:nvSpPr>
        <p:spPr>
          <a:xfrm>
            <a:off x="1897664" y="5625190"/>
            <a:ext cx="2458436" cy="571500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96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429239" y="5277391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843178" y="5277390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93182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542051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663367" y="5466795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61312" y="5447206"/>
            <a:ext cx="927463" cy="92746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121473" y="5447205"/>
            <a:ext cx="927463" cy="92746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808971" y="5466794"/>
            <a:ext cx="927463" cy="927463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24855" y="5447210"/>
            <a:ext cx="927463" cy="927463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681429" y="5447210"/>
            <a:ext cx="927463" cy="927463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952249" y="5447210"/>
            <a:ext cx="927463" cy="927463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097853" y="5447210"/>
            <a:ext cx="927463" cy="92746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2" idx="0"/>
            <a:endCxn id="2" idx="2"/>
          </p:cNvCxnSpPr>
          <p:nvPr/>
        </p:nvCxnSpPr>
        <p:spPr>
          <a:xfrm>
            <a:off x="3687655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19" idx="0"/>
            <a:endCxn id="19" idx="2"/>
          </p:cNvCxnSpPr>
          <p:nvPr/>
        </p:nvCxnSpPr>
        <p:spPr>
          <a:xfrm>
            <a:off x="10988782" y="5277390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13" idx="0"/>
            <a:endCxn id="13" idx="2"/>
          </p:cNvCxnSpPr>
          <p:nvPr/>
        </p:nvCxnSpPr>
        <p:spPr>
          <a:xfrm>
            <a:off x="6138786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4" idx="0"/>
            <a:endCxn id="14" idx="2"/>
          </p:cNvCxnSpPr>
          <p:nvPr/>
        </p:nvCxnSpPr>
        <p:spPr>
          <a:xfrm>
            <a:off x="8574843" y="5277391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114536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>
            <a:stCxn id="27" idx="0"/>
            <a:endCxn id="27" idx="2"/>
          </p:cNvCxnSpPr>
          <p:nvPr/>
        </p:nvCxnSpPr>
        <p:spPr>
          <a:xfrm>
            <a:off x="4898574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059140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9843178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6645201" y="1434800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7429239" y="1434800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7" idx="2"/>
            <a:endCxn id="2" idx="0"/>
          </p:cNvCxnSpPr>
          <p:nvPr/>
        </p:nvCxnSpPr>
        <p:spPr>
          <a:xfrm flipH="1">
            <a:off x="3687655" y="4396398"/>
            <a:ext cx="1210919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7" idx="2"/>
            <a:endCxn id="13" idx="0"/>
          </p:cNvCxnSpPr>
          <p:nvPr/>
        </p:nvCxnSpPr>
        <p:spPr>
          <a:xfrm>
            <a:off x="4898574" y="4396398"/>
            <a:ext cx="1240212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2" idx="2"/>
            <a:endCxn id="27" idx="0"/>
          </p:cNvCxnSpPr>
          <p:nvPr/>
        </p:nvCxnSpPr>
        <p:spPr>
          <a:xfrm flipH="1">
            <a:off x="4898574" y="2301986"/>
            <a:ext cx="2530665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2" idx="2"/>
            <a:endCxn id="30" idx="0"/>
          </p:cNvCxnSpPr>
          <p:nvPr/>
        </p:nvCxnSpPr>
        <p:spPr>
          <a:xfrm>
            <a:off x="7429239" y="2301986"/>
            <a:ext cx="2413939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19" idx="0"/>
          </p:cNvCxnSpPr>
          <p:nvPr/>
        </p:nvCxnSpPr>
        <p:spPr>
          <a:xfrm>
            <a:off x="9843178" y="4396398"/>
            <a:ext cx="1145604" cy="88099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0" idx="2"/>
            <a:endCxn id="14" idx="0"/>
          </p:cNvCxnSpPr>
          <p:nvPr/>
        </p:nvCxnSpPr>
        <p:spPr>
          <a:xfrm flipH="1">
            <a:off x="8574843" y="4396398"/>
            <a:ext cx="1268335" cy="8809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160993" y="5283910"/>
            <a:ext cx="2291208" cy="126709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282309" y="5473313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>
            <a:stCxn id="53" idx="0"/>
            <a:endCxn id="53" idx="2"/>
          </p:cNvCxnSpPr>
          <p:nvPr/>
        </p:nvCxnSpPr>
        <p:spPr>
          <a:xfrm>
            <a:off x="1306597" y="5283910"/>
            <a:ext cx="0" cy="126709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>
            <a:off x="1405224" y="5473313"/>
            <a:ext cx="927463" cy="927463"/>
          </a:xfrm>
          <a:prstGeom prst="ellipse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5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429239" y="5277391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843178" y="5277390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93182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542051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663367" y="5466795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61312" y="5447206"/>
            <a:ext cx="927463" cy="92746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121473" y="5447205"/>
            <a:ext cx="927463" cy="92746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808971" y="5466794"/>
            <a:ext cx="927463" cy="927463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24855" y="5447210"/>
            <a:ext cx="927463" cy="927463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681429" y="5447210"/>
            <a:ext cx="927463" cy="927463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952249" y="5447210"/>
            <a:ext cx="927463" cy="927463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097853" y="5447210"/>
            <a:ext cx="927463" cy="92746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2" idx="0"/>
            <a:endCxn id="2" idx="2"/>
          </p:cNvCxnSpPr>
          <p:nvPr/>
        </p:nvCxnSpPr>
        <p:spPr>
          <a:xfrm>
            <a:off x="3687655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19" idx="0"/>
            <a:endCxn id="19" idx="2"/>
          </p:cNvCxnSpPr>
          <p:nvPr/>
        </p:nvCxnSpPr>
        <p:spPr>
          <a:xfrm>
            <a:off x="10988782" y="5277390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13" idx="0"/>
            <a:endCxn id="13" idx="2"/>
          </p:cNvCxnSpPr>
          <p:nvPr/>
        </p:nvCxnSpPr>
        <p:spPr>
          <a:xfrm>
            <a:off x="6138786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4" idx="0"/>
            <a:endCxn id="14" idx="2"/>
          </p:cNvCxnSpPr>
          <p:nvPr/>
        </p:nvCxnSpPr>
        <p:spPr>
          <a:xfrm>
            <a:off x="8574843" y="5277391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114536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>
            <a:stCxn id="27" idx="0"/>
            <a:endCxn id="27" idx="2"/>
          </p:cNvCxnSpPr>
          <p:nvPr/>
        </p:nvCxnSpPr>
        <p:spPr>
          <a:xfrm>
            <a:off x="4898574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059140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9843178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6645201" y="1434800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7429239" y="1434800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7" idx="2"/>
            <a:endCxn id="2" idx="0"/>
          </p:cNvCxnSpPr>
          <p:nvPr/>
        </p:nvCxnSpPr>
        <p:spPr>
          <a:xfrm flipH="1">
            <a:off x="3687655" y="4396398"/>
            <a:ext cx="1210919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7" idx="2"/>
            <a:endCxn id="13" idx="0"/>
          </p:cNvCxnSpPr>
          <p:nvPr/>
        </p:nvCxnSpPr>
        <p:spPr>
          <a:xfrm>
            <a:off x="4898574" y="4396398"/>
            <a:ext cx="1240212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2" idx="2"/>
            <a:endCxn id="27" idx="0"/>
          </p:cNvCxnSpPr>
          <p:nvPr/>
        </p:nvCxnSpPr>
        <p:spPr>
          <a:xfrm flipH="1">
            <a:off x="4898574" y="2301986"/>
            <a:ext cx="2530665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2" idx="2"/>
            <a:endCxn id="30" idx="0"/>
          </p:cNvCxnSpPr>
          <p:nvPr/>
        </p:nvCxnSpPr>
        <p:spPr>
          <a:xfrm>
            <a:off x="7429239" y="2301986"/>
            <a:ext cx="2413939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19" idx="0"/>
          </p:cNvCxnSpPr>
          <p:nvPr/>
        </p:nvCxnSpPr>
        <p:spPr>
          <a:xfrm>
            <a:off x="9843178" y="4396398"/>
            <a:ext cx="1145604" cy="88099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0" idx="2"/>
            <a:endCxn id="14" idx="0"/>
          </p:cNvCxnSpPr>
          <p:nvPr/>
        </p:nvCxnSpPr>
        <p:spPr>
          <a:xfrm flipH="1">
            <a:off x="8574843" y="4396398"/>
            <a:ext cx="1268335" cy="8809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160993" y="5283910"/>
            <a:ext cx="2291208" cy="126709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282309" y="5473313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>
            <a:stCxn id="53" idx="0"/>
            <a:endCxn id="53" idx="2"/>
          </p:cNvCxnSpPr>
          <p:nvPr/>
        </p:nvCxnSpPr>
        <p:spPr>
          <a:xfrm>
            <a:off x="1306597" y="5283910"/>
            <a:ext cx="0" cy="126709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>
            <a:off x="1678680" y="3536116"/>
            <a:ext cx="1568076" cy="86718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Connector 81"/>
          <p:cNvCxnSpPr/>
          <p:nvPr/>
        </p:nvCxnSpPr>
        <p:spPr>
          <a:xfrm>
            <a:off x="2462718" y="3536116"/>
            <a:ext cx="0" cy="86718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endCxn id="13" idx="0"/>
          </p:cNvCxnSpPr>
          <p:nvPr/>
        </p:nvCxnSpPr>
        <p:spPr>
          <a:xfrm>
            <a:off x="2455081" y="4410206"/>
            <a:ext cx="3683705" cy="8671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81" idx="2"/>
            <a:endCxn id="53" idx="0"/>
          </p:cNvCxnSpPr>
          <p:nvPr/>
        </p:nvCxnSpPr>
        <p:spPr>
          <a:xfrm flipH="1">
            <a:off x="1306597" y="4403302"/>
            <a:ext cx="1156121" cy="880608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>
            <a:off x="1405224" y="5473313"/>
            <a:ext cx="927463" cy="927463"/>
          </a:xfrm>
          <a:prstGeom prst="ellipse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83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7429239" y="5277391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843178" y="5277390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993182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542051" y="5277392"/>
            <a:ext cx="2291208" cy="1267097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2663367" y="5466795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6261312" y="5447206"/>
            <a:ext cx="927463" cy="92746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121473" y="5447205"/>
            <a:ext cx="927463" cy="927463"/>
          </a:xfrm>
          <a:prstGeom prst="ellipse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3808971" y="5466794"/>
            <a:ext cx="927463" cy="927463"/>
          </a:xfrm>
          <a:prstGeom prst="ellipse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524855" y="5447210"/>
            <a:ext cx="927463" cy="927463"/>
          </a:xfrm>
          <a:prstGeom prst="ellipse">
            <a:avLst/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681429" y="5447210"/>
            <a:ext cx="927463" cy="927463"/>
          </a:xfrm>
          <a:prstGeom prst="ellipse">
            <a:avLst/>
          </a:prstGeom>
          <a:blipFill>
            <a:blip r:embed="rId7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9952249" y="5447210"/>
            <a:ext cx="927463" cy="927463"/>
          </a:xfrm>
          <a:prstGeom prst="ellipse">
            <a:avLst/>
          </a:prstGeom>
          <a:blipFill>
            <a:blip r:embed="rId8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1097853" y="5447210"/>
            <a:ext cx="927463" cy="927463"/>
          </a:xfrm>
          <a:prstGeom prst="ellipse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>
            <a:stCxn id="2" idx="0"/>
            <a:endCxn id="2" idx="2"/>
          </p:cNvCxnSpPr>
          <p:nvPr/>
        </p:nvCxnSpPr>
        <p:spPr>
          <a:xfrm>
            <a:off x="3687655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>
            <a:stCxn id="19" idx="0"/>
            <a:endCxn id="19" idx="2"/>
          </p:cNvCxnSpPr>
          <p:nvPr/>
        </p:nvCxnSpPr>
        <p:spPr>
          <a:xfrm>
            <a:off x="10988782" y="5277390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13" idx="0"/>
            <a:endCxn id="13" idx="2"/>
          </p:cNvCxnSpPr>
          <p:nvPr/>
        </p:nvCxnSpPr>
        <p:spPr>
          <a:xfrm>
            <a:off x="6138786" y="5277392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4" idx="0"/>
            <a:endCxn id="14" idx="2"/>
          </p:cNvCxnSpPr>
          <p:nvPr/>
        </p:nvCxnSpPr>
        <p:spPr>
          <a:xfrm>
            <a:off x="8574843" y="5277391"/>
            <a:ext cx="0" cy="1267097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4114536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>
            <a:stCxn id="27" idx="0"/>
            <a:endCxn id="27" idx="2"/>
          </p:cNvCxnSpPr>
          <p:nvPr/>
        </p:nvCxnSpPr>
        <p:spPr>
          <a:xfrm>
            <a:off x="4898574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9059140" y="3529212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9843178" y="3529212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6645201" y="1434800"/>
            <a:ext cx="1568076" cy="867186"/>
          </a:xfrm>
          <a:prstGeom prst="rect">
            <a:avLst/>
          </a:prstGeom>
          <a:noFill/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7429239" y="1434800"/>
            <a:ext cx="0" cy="86718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stCxn id="27" idx="2"/>
            <a:endCxn id="2" idx="0"/>
          </p:cNvCxnSpPr>
          <p:nvPr/>
        </p:nvCxnSpPr>
        <p:spPr>
          <a:xfrm flipH="1">
            <a:off x="3687655" y="4396398"/>
            <a:ext cx="1210919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7" idx="2"/>
            <a:endCxn id="13" idx="0"/>
          </p:cNvCxnSpPr>
          <p:nvPr/>
        </p:nvCxnSpPr>
        <p:spPr>
          <a:xfrm>
            <a:off x="4898574" y="4396398"/>
            <a:ext cx="1240212" cy="88099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2" idx="2"/>
            <a:endCxn id="27" idx="0"/>
          </p:cNvCxnSpPr>
          <p:nvPr/>
        </p:nvCxnSpPr>
        <p:spPr>
          <a:xfrm flipH="1">
            <a:off x="4898574" y="2301986"/>
            <a:ext cx="2530665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2" idx="2"/>
            <a:endCxn id="30" idx="0"/>
          </p:cNvCxnSpPr>
          <p:nvPr/>
        </p:nvCxnSpPr>
        <p:spPr>
          <a:xfrm>
            <a:off x="7429239" y="2301986"/>
            <a:ext cx="2413939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30" idx="2"/>
            <a:endCxn id="19" idx="0"/>
          </p:cNvCxnSpPr>
          <p:nvPr/>
        </p:nvCxnSpPr>
        <p:spPr>
          <a:xfrm>
            <a:off x="9843178" y="4396398"/>
            <a:ext cx="1145604" cy="88099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30" idx="2"/>
            <a:endCxn id="14" idx="0"/>
          </p:cNvCxnSpPr>
          <p:nvPr/>
        </p:nvCxnSpPr>
        <p:spPr>
          <a:xfrm flipH="1">
            <a:off x="8574843" y="4396398"/>
            <a:ext cx="1268335" cy="88099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160993" y="5283910"/>
            <a:ext cx="2291208" cy="126709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282309" y="5473313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>
            <a:stCxn id="53" idx="0"/>
            <a:endCxn id="53" idx="2"/>
          </p:cNvCxnSpPr>
          <p:nvPr/>
        </p:nvCxnSpPr>
        <p:spPr>
          <a:xfrm>
            <a:off x="1306597" y="5283910"/>
            <a:ext cx="0" cy="126709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>
            <a:off x="1678680" y="3536116"/>
            <a:ext cx="1568076" cy="86718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Connector 81"/>
          <p:cNvCxnSpPr/>
          <p:nvPr/>
        </p:nvCxnSpPr>
        <p:spPr>
          <a:xfrm>
            <a:off x="2462718" y="3536116"/>
            <a:ext cx="0" cy="86718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>
            <a:endCxn id="13" idx="0"/>
          </p:cNvCxnSpPr>
          <p:nvPr/>
        </p:nvCxnSpPr>
        <p:spPr>
          <a:xfrm>
            <a:off x="2455081" y="4410206"/>
            <a:ext cx="3683705" cy="8671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81" idx="2"/>
            <a:endCxn id="53" idx="0"/>
          </p:cNvCxnSpPr>
          <p:nvPr/>
        </p:nvCxnSpPr>
        <p:spPr>
          <a:xfrm flipH="1">
            <a:off x="1306597" y="4403302"/>
            <a:ext cx="1156121" cy="880608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3031418" y="1434800"/>
            <a:ext cx="1568076" cy="86718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0" name="Straight Connector 89"/>
          <p:cNvCxnSpPr/>
          <p:nvPr/>
        </p:nvCxnSpPr>
        <p:spPr>
          <a:xfrm>
            <a:off x="3815456" y="1434800"/>
            <a:ext cx="0" cy="86718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89" idx="2"/>
            <a:endCxn id="81" idx="0"/>
          </p:cNvCxnSpPr>
          <p:nvPr/>
        </p:nvCxnSpPr>
        <p:spPr>
          <a:xfrm flipH="1">
            <a:off x="2462718" y="2301986"/>
            <a:ext cx="1352738" cy="123413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/>
          <p:cNvCxnSpPr>
            <a:stCxn id="89" idx="2"/>
            <a:endCxn id="30" idx="0"/>
          </p:cNvCxnSpPr>
          <p:nvPr/>
        </p:nvCxnSpPr>
        <p:spPr>
          <a:xfrm>
            <a:off x="3815456" y="2301986"/>
            <a:ext cx="6027722" cy="122722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>
            <a:off x="1405224" y="5473313"/>
            <a:ext cx="927463" cy="927463"/>
          </a:xfrm>
          <a:prstGeom prst="ellipse">
            <a:avLst/>
          </a:prstGeom>
          <a:blipFill>
            <a:blip r:embed="rId10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958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9843178" y="5277390"/>
            <a:ext cx="2291208" cy="1267097"/>
          </a:xfrm>
          <a:prstGeom prst="rect">
            <a:avLst/>
          </a:prstGeom>
          <a:noFill/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160993" y="5283910"/>
            <a:ext cx="2291208" cy="1267097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282309" y="5473313"/>
            <a:ext cx="927463" cy="927463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/>
          <p:cNvCxnSpPr>
            <a:stCxn id="53" idx="0"/>
            <a:endCxn id="53" idx="2"/>
          </p:cNvCxnSpPr>
          <p:nvPr/>
        </p:nvCxnSpPr>
        <p:spPr>
          <a:xfrm>
            <a:off x="1306597" y="5283910"/>
            <a:ext cx="0" cy="1267097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Rectangle 80"/>
          <p:cNvSpPr/>
          <p:nvPr/>
        </p:nvSpPr>
        <p:spPr>
          <a:xfrm>
            <a:off x="1678680" y="3536116"/>
            <a:ext cx="1568076" cy="86718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2" name="Straight Connector 81"/>
          <p:cNvCxnSpPr/>
          <p:nvPr/>
        </p:nvCxnSpPr>
        <p:spPr>
          <a:xfrm>
            <a:off x="2462718" y="3536116"/>
            <a:ext cx="0" cy="86718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>
            <a:stCxn id="81" idx="2"/>
            <a:endCxn id="53" idx="0"/>
          </p:cNvCxnSpPr>
          <p:nvPr/>
        </p:nvCxnSpPr>
        <p:spPr>
          <a:xfrm flipH="1">
            <a:off x="1306597" y="4403302"/>
            <a:ext cx="1156121" cy="880608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Rectangle 88"/>
          <p:cNvSpPr/>
          <p:nvPr/>
        </p:nvSpPr>
        <p:spPr>
          <a:xfrm>
            <a:off x="3031418" y="1434800"/>
            <a:ext cx="1568076" cy="867186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0" name="Straight Connector 89"/>
          <p:cNvCxnSpPr/>
          <p:nvPr/>
        </p:nvCxnSpPr>
        <p:spPr>
          <a:xfrm>
            <a:off x="3815456" y="1434800"/>
            <a:ext cx="0" cy="867186"/>
          </a:xfrm>
          <a:prstGeom prst="lin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/>
          <p:cNvCxnSpPr>
            <a:stCxn id="89" idx="2"/>
            <a:endCxn id="81" idx="0"/>
          </p:cNvCxnSpPr>
          <p:nvPr/>
        </p:nvCxnSpPr>
        <p:spPr>
          <a:xfrm flipH="1">
            <a:off x="2462718" y="2301986"/>
            <a:ext cx="1352738" cy="1234130"/>
          </a:xfrm>
          <a:prstGeom prst="straightConnector1">
            <a:avLst/>
          </a:prstGeom>
          <a:ln w="28575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>
            <a:off x="1405224" y="5473313"/>
            <a:ext cx="927463" cy="927463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36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0</Words>
  <Application>Microsoft Macintosh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Maxence Poutord</dc:creator>
  <cp:lastModifiedBy>Microsoft Office User</cp:lastModifiedBy>
  <cp:revision>19</cp:revision>
  <dcterms:created xsi:type="dcterms:W3CDTF">2017-08-23T16:54:08Z</dcterms:created>
  <dcterms:modified xsi:type="dcterms:W3CDTF">2017-08-31T17:39:03Z</dcterms:modified>
</cp:coreProperties>
</file>

<file path=docProps/thumbnail.jpeg>
</file>